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0E6AAB4-8E51-4524-BA4D-83E74F3CC6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DC92DF8-EC09-4E52-A2B7-4D5A1FC977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seph Addison portrait founder of Spectator and Politici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05000"/>
            <a:ext cx="8382000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685800"/>
            <a:ext cx="3886200" cy="914399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Bahnschrift Light Condensed" pitchFamily="34" charset="0"/>
              </a:rPr>
              <a:t>Sir Roger at Church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Bahnschrift Light Condense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2895600"/>
            <a:ext cx="2667000" cy="457200"/>
          </a:xfrm>
        </p:spPr>
        <p:txBody>
          <a:bodyPr>
            <a:normAutofit fontScale="92500"/>
          </a:bodyPr>
          <a:lstStyle/>
          <a:p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GE SEM I &amp; BA SEM I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19800" y="2057400"/>
            <a:ext cx="2667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Joseph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Addison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248400" y="6400800"/>
            <a:ext cx="26670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By: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Prachi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Ambade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457200"/>
            <a:ext cx="5562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About the Author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b="1" dirty="0"/>
              <a:t>Sir Roger at Church</a:t>
            </a:r>
            <a:endParaRPr lang="en-US" sz="2200" dirty="0"/>
          </a:p>
          <a:p>
            <a:pPr>
              <a:buNone/>
            </a:pPr>
            <a:r>
              <a:rPr lang="en-US" sz="2200" dirty="0"/>
              <a:t>Author: Joseph Addison</a:t>
            </a:r>
          </a:p>
          <a:p>
            <a:pPr>
              <a:buNone/>
            </a:pPr>
            <a:r>
              <a:rPr lang="en-US" sz="2200" dirty="0"/>
              <a:t>Literary form: Periodical essay</a:t>
            </a:r>
          </a:p>
          <a:p>
            <a:pPr>
              <a:buNone/>
            </a:pPr>
            <a:r>
              <a:rPr lang="en-US" sz="2200" dirty="0"/>
              <a:t>Literary period: Augustan Age / Early 18th century</a:t>
            </a:r>
          </a:p>
          <a:p>
            <a:pPr>
              <a:buNone/>
            </a:pPr>
            <a:r>
              <a:rPr lang="en-US" sz="2200" dirty="0"/>
              <a:t>Subject: Religion, human nature, social customs, and country life</a:t>
            </a:r>
          </a:p>
          <a:p>
            <a:pPr>
              <a:buNone/>
            </a:pPr>
            <a:r>
              <a:rPr lang="en-US" sz="2200" b="1" dirty="0" smtClean="0"/>
              <a:t>Joseph </a:t>
            </a:r>
            <a:r>
              <a:rPr lang="en-US" sz="2200" b="1" dirty="0"/>
              <a:t>Addison (1672–1719)</a:t>
            </a:r>
            <a:endParaRPr lang="en-US" sz="2200" dirty="0"/>
          </a:p>
          <a:p>
            <a:pPr>
              <a:buNone/>
            </a:pPr>
            <a:r>
              <a:rPr lang="en-US" sz="2200" dirty="0" smtClean="0"/>
              <a:t>   Joseph </a:t>
            </a:r>
            <a:r>
              <a:rPr lang="en-US" sz="2200" dirty="0"/>
              <a:t>Addison was an English essayist, poet, playwright, </a:t>
            </a:r>
            <a:r>
              <a:rPr lang="en-US" sz="2200" dirty="0" smtClean="0"/>
              <a:t>and politician. He </a:t>
            </a:r>
            <a:r>
              <a:rPr lang="en-US" sz="2200" dirty="0"/>
              <a:t>was one of the leading literary figures of the Augustan </a:t>
            </a:r>
            <a:r>
              <a:rPr lang="en-US" sz="2200" dirty="0" err="1" smtClean="0"/>
              <a:t>Age.He</a:t>
            </a:r>
            <a:r>
              <a:rPr lang="en-US" sz="2200" dirty="0" smtClean="0"/>
              <a:t> </a:t>
            </a:r>
            <a:r>
              <a:rPr lang="en-US" sz="2200" dirty="0"/>
              <a:t>is best known for his periodical essays in </a:t>
            </a:r>
            <a:r>
              <a:rPr lang="en-US" sz="2200" i="1" dirty="0"/>
              <a:t>The </a:t>
            </a:r>
            <a:r>
              <a:rPr lang="en-US" sz="2200" i="1" dirty="0" err="1"/>
              <a:t>Tatler</a:t>
            </a:r>
            <a:r>
              <a:rPr lang="en-US" sz="2200" dirty="0"/>
              <a:t> and </a:t>
            </a:r>
            <a:r>
              <a:rPr lang="en-US" sz="2200" i="1" dirty="0"/>
              <a:t>The </a:t>
            </a:r>
            <a:r>
              <a:rPr lang="en-US" sz="2200" i="1" dirty="0" smtClean="0"/>
              <a:t>Spectator</a:t>
            </a:r>
            <a:r>
              <a:rPr lang="en-US" sz="2200" dirty="0" smtClean="0"/>
              <a:t>. He </a:t>
            </a:r>
            <a:r>
              <a:rPr lang="en-US" sz="2200" dirty="0"/>
              <a:t>worked closely with his friend Richard </a:t>
            </a:r>
            <a:r>
              <a:rPr lang="en-US" sz="2200" dirty="0" smtClean="0"/>
              <a:t>Steele. His </a:t>
            </a:r>
            <a:r>
              <a:rPr lang="en-US" sz="2200" dirty="0"/>
              <a:t>essays combine </a:t>
            </a:r>
            <a:r>
              <a:rPr lang="en-US" sz="2200" dirty="0" err="1"/>
              <a:t>humour</a:t>
            </a:r>
            <a:r>
              <a:rPr lang="en-US" sz="2200" dirty="0"/>
              <a:t>, moral instruction, social criticism, and elegant prose.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Historical and Literary Background</a:t>
            </a:r>
          </a:p>
          <a:p>
            <a:r>
              <a:rPr lang="en-US" dirty="0" smtClean="0"/>
              <a:t>The essay belongs to the early eighteenth century, a period associated with reason, moderation, and social refinement.</a:t>
            </a:r>
          </a:p>
          <a:p>
            <a:r>
              <a:rPr lang="en-US" dirty="0" smtClean="0"/>
              <a:t>Periodical essays became popular as a means of educating and entertaining the growing reading public.</a:t>
            </a:r>
          </a:p>
          <a:p>
            <a:r>
              <a:rPr lang="en-US" dirty="0" smtClean="0"/>
              <a:t>Writers discussed everyday life, manners, morality, religion, and social </a:t>
            </a:r>
            <a:r>
              <a:rPr lang="en-US" dirty="0" err="1" smtClean="0"/>
              <a:t>behaviour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Addison used ordinary characters and familiar situations to communicate moral lessons.</a:t>
            </a:r>
          </a:p>
          <a:p>
            <a:r>
              <a:rPr lang="en-US" dirty="0" smtClean="0"/>
              <a:t>The character of Sir Roger de </a:t>
            </a:r>
            <a:r>
              <a:rPr lang="en-US" dirty="0" err="1" smtClean="0"/>
              <a:t>Coverley</a:t>
            </a:r>
            <a:r>
              <a:rPr lang="en-US" dirty="0" smtClean="0"/>
              <a:t> represents traditional English country life and old-fashioned manners.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4000" b="1" dirty="0" smtClean="0"/>
              <a:t>Introduction to the Essay</a:t>
            </a:r>
          </a:p>
          <a:p>
            <a:r>
              <a:rPr lang="en-US" sz="4000" dirty="0" smtClean="0"/>
              <a:t>“Sir Roger at Church” is an essay from </a:t>
            </a:r>
            <a:r>
              <a:rPr lang="en-US" sz="4000" i="1" dirty="0" smtClean="0"/>
              <a:t>The Spectator</a:t>
            </a:r>
            <a:r>
              <a:rPr lang="en-US" sz="4000" dirty="0" smtClean="0"/>
              <a:t>, a periodical associated with Joseph Addison and Richard Steele.</a:t>
            </a:r>
          </a:p>
          <a:p>
            <a:r>
              <a:rPr lang="en-US" sz="4000" dirty="0" smtClean="0"/>
              <a:t>It was published on 9 July 1711.</a:t>
            </a:r>
          </a:p>
          <a:p>
            <a:r>
              <a:rPr lang="en-US" sz="4000" dirty="0" smtClean="0"/>
              <a:t>The essay presents a picture of village life and the importance of Sunday worship.</a:t>
            </a:r>
          </a:p>
          <a:p>
            <a:r>
              <a:rPr lang="en-US" sz="4000" dirty="0" smtClean="0"/>
              <a:t>Sir Roger de </a:t>
            </a:r>
            <a:r>
              <a:rPr lang="en-US" sz="4000" dirty="0" err="1" smtClean="0"/>
              <a:t>Coverley</a:t>
            </a:r>
            <a:r>
              <a:rPr lang="en-US" sz="4000" dirty="0" smtClean="0"/>
              <a:t> is the central character.</a:t>
            </a:r>
          </a:p>
          <a:p>
            <a:r>
              <a:rPr lang="en-US" sz="4000" dirty="0" smtClean="0"/>
              <a:t>Addison combines </a:t>
            </a:r>
            <a:r>
              <a:rPr lang="en-US" sz="4000" dirty="0" err="1" smtClean="0"/>
              <a:t>humour</a:t>
            </a:r>
            <a:r>
              <a:rPr lang="en-US" sz="4000" dirty="0" smtClean="0"/>
              <a:t>, social observation, and moral instruction to describe religious and social customs</a:t>
            </a:r>
            <a:r>
              <a:rPr lang="en-US" sz="4000" dirty="0" smtClean="0"/>
              <a:t>.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pPr>
              <a:buNone/>
            </a:pPr>
            <a:r>
              <a:rPr lang="en-US" sz="4000" b="1" dirty="0" smtClean="0"/>
              <a:t>Summary — Importance of Sunday</a:t>
            </a:r>
          </a:p>
          <a:p>
            <a:r>
              <a:rPr lang="en-US" sz="4000" dirty="0" smtClean="0"/>
              <a:t>Addison begins by praising Sundays in the countryside.</a:t>
            </a:r>
          </a:p>
          <a:p>
            <a:r>
              <a:rPr lang="en-US" sz="4000" dirty="0" smtClean="0"/>
              <a:t>Sunday gives villagers a break from their daily work and routine.</a:t>
            </a:r>
          </a:p>
          <a:p>
            <a:r>
              <a:rPr lang="en-US" sz="4000" dirty="0" smtClean="0"/>
              <a:t>People dress in their best clothes and gather at the village church.</a:t>
            </a:r>
          </a:p>
          <a:p>
            <a:r>
              <a:rPr lang="en-US" sz="4000" dirty="0" smtClean="0"/>
              <a:t>Church gatherings allow them to meet </a:t>
            </a:r>
            <a:r>
              <a:rPr lang="en-US" sz="4000" dirty="0" err="1" smtClean="0"/>
              <a:t>neighbours</a:t>
            </a:r>
            <a:r>
              <a:rPr lang="en-US" sz="4000" dirty="0" smtClean="0"/>
              <a:t>, relatives, and friends.</a:t>
            </a:r>
          </a:p>
          <a:p>
            <a:r>
              <a:rPr lang="en-US" sz="4000" dirty="0" smtClean="0"/>
              <a:t>Religious sermons remind people of their duties towards God and society.</a:t>
            </a:r>
          </a:p>
          <a:p>
            <a:r>
              <a:rPr lang="en-US" sz="4000" dirty="0" smtClean="0"/>
              <a:t>Sunday helps improve manners, social relationships, and moral awareness.</a:t>
            </a:r>
          </a:p>
          <a:p>
            <a:r>
              <a:rPr lang="en-US" sz="4000" b="1" dirty="0" smtClean="0"/>
              <a:t>Main idea:</a:t>
            </a:r>
            <a:r>
              <a:rPr lang="en-US" sz="4000" dirty="0" smtClean="0"/>
              <a:t> Sunday worship brings people together and refreshes both their minds and their social lives.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530352"/>
            <a:ext cx="3352800" cy="5337048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Sir Roger takes a deep interest in his village church.</a:t>
            </a:r>
          </a:p>
          <a:p>
            <a:r>
              <a:rPr lang="en-US" dirty="0" smtClean="0"/>
              <a:t>He spends money on its decoration and improvement.</a:t>
            </a:r>
          </a:p>
          <a:p>
            <a:r>
              <a:rPr lang="en-US" dirty="0" smtClean="0"/>
              <a:t>He provides prayer books and seating supports for his parishioners and arranges help with church singing.</a:t>
            </a:r>
          </a:p>
          <a:p>
            <a:r>
              <a:rPr lang="en-US" dirty="0" smtClean="0"/>
              <a:t>During the service, he sometimes behaves in amusing and unusual ways.</a:t>
            </a:r>
          </a:p>
          <a:p>
            <a:r>
              <a:rPr lang="en-US" dirty="0" smtClean="0"/>
              <a:t>He may fall asleep during the sermon but dislikes seeing others do the same.</a:t>
            </a:r>
          </a:p>
          <a:p>
            <a:r>
              <a:rPr lang="en-US" dirty="0" smtClean="0"/>
              <a:t>He checks the congregation to see whether his tenants are present.</a:t>
            </a:r>
          </a:p>
          <a:p>
            <a:r>
              <a:rPr lang="en-US" dirty="0" smtClean="0"/>
              <a:t>These actions reveal both his genuine concern for religion and his eccentric personality. Addison presents him with affectionate </a:t>
            </a:r>
            <a:r>
              <a:rPr lang="en-US" dirty="0" err="1" smtClean="0"/>
              <a:t>humour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pic>
        <p:nvPicPr>
          <p:cNvPr id="4098" name="Picture 2" descr="Crowd of people inside a church painting photo – Free Illustration Image on Unsplas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5029200" cy="5479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83880" cy="418795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Addison contrasts Sir Roger's parish with a </a:t>
            </a:r>
            <a:r>
              <a:rPr lang="en-US" dirty="0" err="1" smtClean="0"/>
              <a:t>neighbouring</a:t>
            </a:r>
            <a:r>
              <a:rPr lang="en-US" dirty="0" smtClean="0"/>
              <a:t> parish.</a:t>
            </a:r>
          </a:p>
          <a:p>
            <a:r>
              <a:rPr lang="en-US" dirty="0" smtClean="0"/>
              <a:t>There, the local squire and the clergyman have serious disagreements.</a:t>
            </a:r>
          </a:p>
          <a:p>
            <a:r>
              <a:rPr lang="en-US" dirty="0" smtClean="0"/>
              <a:t>Their quarrels affect the villagers, who look to their social superiors for guidance.</a:t>
            </a:r>
          </a:p>
          <a:p>
            <a:r>
              <a:rPr lang="en-US" dirty="0" smtClean="0"/>
              <a:t>When influential people behave badly, ordinary people may lose respect for religion and religious institutions.</a:t>
            </a:r>
          </a:p>
          <a:p>
            <a:r>
              <a:rPr lang="en-US" dirty="0" smtClean="0"/>
              <a:t>Addison suggests that wealthy and influential people should set a good example for others.</a:t>
            </a:r>
          </a:p>
          <a:p>
            <a:r>
              <a:rPr lang="en-US" b="1" dirty="0" smtClean="0"/>
              <a:t>Main idea:</a:t>
            </a:r>
            <a:r>
              <a:rPr lang="en-US" dirty="0" smtClean="0"/>
              <a:t> Personal disputes among leaders can damage the moral and social life of an entire community.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143000"/>
            <a:ext cx="3352800" cy="4187952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smtClean="0"/>
              <a:t>A kind but eccentric country gentleman</a:t>
            </a:r>
            <a:endParaRPr lang="en-US" dirty="0" smtClean="0"/>
          </a:p>
          <a:p>
            <a:r>
              <a:rPr lang="en-US" b="1" dirty="0" smtClean="0"/>
              <a:t>Religious:</a:t>
            </a:r>
            <a:r>
              <a:rPr lang="en-US" dirty="0" smtClean="0"/>
              <a:t> He values church attendance and worship.</a:t>
            </a:r>
          </a:p>
          <a:p>
            <a:r>
              <a:rPr lang="en-US" b="1" dirty="0" smtClean="0"/>
              <a:t>Generous:</a:t>
            </a:r>
            <a:r>
              <a:rPr lang="en-US" dirty="0" smtClean="0"/>
              <a:t> He spends his money to improve the church.</a:t>
            </a:r>
          </a:p>
          <a:p>
            <a:r>
              <a:rPr lang="en-US" b="1" dirty="0" smtClean="0"/>
              <a:t>Responsible:</a:t>
            </a:r>
            <a:r>
              <a:rPr lang="en-US" dirty="0" smtClean="0"/>
              <a:t> He takes an active interest in his tenants.</a:t>
            </a:r>
          </a:p>
          <a:p>
            <a:r>
              <a:rPr lang="en-US" b="1" dirty="0" smtClean="0"/>
              <a:t>Eccentric:</a:t>
            </a:r>
            <a:r>
              <a:rPr lang="en-US" dirty="0" smtClean="0"/>
              <a:t> His unusual </a:t>
            </a:r>
            <a:r>
              <a:rPr lang="en-US" dirty="0" err="1" smtClean="0"/>
              <a:t>behaviour</a:t>
            </a:r>
            <a:r>
              <a:rPr lang="en-US" dirty="0" smtClean="0"/>
              <a:t> during services creates </a:t>
            </a:r>
            <a:r>
              <a:rPr lang="en-US" dirty="0" err="1" smtClean="0"/>
              <a:t>humour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Authoritative:</a:t>
            </a:r>
            <a:r>
              <a:rPr lang="en-US" dirty="0" smtClean="0"/>
              <a:t> He expects the villagers to follow his example.</a:t>
            </a:r>
          </a:p>
          <a:p>
            <a:r>
              <a:rPr lang="en-US" b="1" dirty="0" smtClean="0"/>
              <a:t>Well-meaning:</a:t>
            </a:r>
            <a:r>
              <a:rPr lang="en-US" dirty="0" smtClean="0"/>
              <a:t> His actions are generally motivated by concern for his community.</a:t>
            </a:r>
          </a:p>
          <a:p>
            <a:r>
              <a:rPr lang="en-US" dirty="0" smtClean="0"/>
              <a:t>Sir Roger is a memorable character because his admirable qualities coexist with his amusing weaknesses.</a:t>
            </a:r>
          </a:p>
          <a:p>
            <a:endParaRPr lang="en-US" dirty="0"/>
          </a:p>
        </p:txBody>
      </p:sp>
      <p:pic>
        <p:nvPicPr>
          <p:cNvPr id="20482" name="Picture 2" descr="Sir Roger de Coverley, geht mit dem 'Spectator' zur Kirche, umgeben von seinen Pächtern, Illustration aus 'Hutchinson's Story of the British Nation'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4419600" cy="381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752600" y="6096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Character Sketch of Sir Roger de </a:t>
            </a:r>
            <a:r>
              <a:rPr lang="en-US" b="1" dirty="0" err="1"/>
              <a:t>Coverley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530352"/>
            <a:ext cx="4648200" cy="541324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400" b="1" dirty="0" smtClean="0"/>
              <a:t>Major Themes of the Essay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1900" b="1" dirty="0" smtClean="0"/>
              <a:t>1</a:t>
            </a:r>
            <a:r>
              <a:rPr lang="en-US" sz="1900" b="1" dirty="0" smtClean="0"/>
              <a:t>. Religion and Morality</a:t>
            </a:r>
            <a:endParaRPr lang="en-US" sz="1900" dirty="0" smtClean="0"/>
          </a:p>
          <a:p>
            <a:r>
              <a:rPr lang="en-US" sz="1900" dirty="0" smtClean="0"/>
              <a:t>Religion reminds people of their duties and encourages moral </a:t>
            </a:r>
            <a:r>
              <a:rPr lang="en-US" sz="1900" dirty="0" err="1" smtClean="0"/>
              <a:t>behaviour</a:t>
            </a:r>
            <a:r>
              <a:rPr lang="en-US" sz="1900" dirty="0" smtClean="0"/>
              <a:t>.</a:t>
            </a:r>
          </a:p>
          <a:p>
            <a:pPr>
              <a:buNone/>
            </a:pPr>
            <a:r>
              <a:rPr lang="en-US" sz="1900" b="1" dirty="0" smtClean="0"/>
              <a:t>2. Community Life</a:t>
            </a:r>
            <a:endParaRPr lang="en-US" sz="1900" dirty="0" smtClean="0"/>
          </a:p>
          <a:p>
            <a:r>
              <a:rPr lang="en-US" sz="1900" dirty="0" smtClean="0"/>
              <a:t>Sunday worship creates opportunities for social interaction and strengthens village relationships.</a:t>
            </a:r>
          </a:p>
          <a:p>
            <a:pPr>
              <a:buNone/>
            </a:pPr>
            <a:r>
              <a:rPr lang="en-US" sz="1900" b="1" dirty="0" smtClean="0"/>
              <a:t>3. Leadership and Responsibility</a:t>
            </a:r>
            <a:endParaRPr lang="en-US" sz="1900" dirty="0" smtClean="0"/>
          </a:p>
          <a:p>
            <a:r>
              <a:rPr lang="en-US" sz="1900" dirty="0" smtClean="0"/>
              <a:t>Influential people should guide their communities through responsible </a:t>
            </a:r>
            <a:r>
              <a:rPr lang="en-US" sz="1900" dirty="0" err="1" smtClean="0"/>
              <a:t>behaviour</a:t>
            </a:r>
            <a:r>
              <a:rPr lang="en-US" sz="1900" dirty="0" smtClean="0"/>
              <a:t>.</a:t>
            </a:r>
          </a:p>
          <a:p>
            <a:pPr>
              <a:buNone/>
            </a:pPr>
            <a:r>
              <a:rPr lang="en-US" sz="1900" b="1" dirty="0" smtClean="0"/>
              <a:t>4. </a:t>
            </a:r>
            <a:r>
              <a:rPr lang="en-US" sz="1900" b="1" dirty="0" err="1" smtClean="0"/>
              <a:t>Humour</a:t>
            </a:r>
            <a:r>
              <a:rPr lang="en-US" sz="1900" b="1" dirty="0" smtClean="0"/>
              <a:t> and Human Eccentricity</a:t>
            </a:r>
            <a:endParaRPr lang="en-US" sz="1900" dirty="0" smtClean="0"/>
          </a:p>
          <a:p>
            <a:r>
              <a:rPr lang="en-US" sz="1900" dirty="0" smtClean="0"/>
              <a:t>Sir Roger's unusual habits entertain readers while revealing the imperfections of human nature.</a:t>
            </a:r>
          </a:p>
          <a:p>
            <a:pPr>
              <a:buNone/>
            </a:pPr>
            <a:r>
              <a:rPr lang="en-US" sz="1900" b="1" dirty="0" smtClean="0"/>
              <a:t>5. Social Influence and Example</a:t>
            </a:r>
            <a:endParaRPr lang="en-US" sz="1900" dirty="0" smtClean="0"/>
          </a:p>
          <a:p>
            <a:r>
              <a:rPr lang="en-US" sz="1900" dirty="0" smtClean="0"/>
              <a:t>The </a:t>
            </a:r>
            <a:r>
              <a:rPr lang="en-US" sz="1900" dirty="0" err="1" smtClean="0"/>
              <a:t>behaviour</a:t>
            </a:r>
            <a:r>
              <a:rPr lang="en-US" sz="1900" dirty="0" smtClean="0"/>
              <a:t> of powerful people influences the beliefs and conduct of ordinary villagers.</a:t>
            </a:r>
          </a:p>
          <a:p>
            <a:endParaRPr lang="en-US" dirty="0"/>
          </a:p>
        </p:txBody>
      </p:sp>
      <p:pic>
        <p:nvPicPr>
          <p:cNvPr id="22530" name="Picture 2" descr="Research - The Queen Mary Centre for Religion and Literature in Englis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09600"/>
            <a:ext cx="1790273" cy="1735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2" name="Picture 4" descr="print; satirical print | British Muse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514600"/>
            <a:ext cx="1828800" cy="1731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4" name="Picture 6" descr="A beautiful Suffolk country house that's spent over 500 years in the same family | Country Li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599" y="4419600"/>
            <a:ext cx="1905001" cy="15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</TotalTime>
  <Words>751</Words>
  <Application>Microsoft Office PowerPoint</Application>
  <PresentationFormat>On-screen Show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Aspect</vt:lpstr>
      <vt:lpstr>Sir Roger at Church</vt:lpstr>
      <vt:lpstr>About the Author 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Sir Roger at Church</dc:title>
  <dc:creator>acer</dc:creator>
  <cp:lastModifiedBy>acer</cp:lastModifiedBy>
  <cp:revision>3</cp:revision>
  <dcterms:created xsi:type="dcterms:W3CDTF">2026-10-12T04:25:35Z</dcterms:created>
  <dcterms:modified xsi:type="dcterms:W3CDTF">2026-10-12T04:54:32Z</dcterms:modified>
</cp:coreProperties>
</file>